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>
        <p:scale>
          <a:sx n="125" d="100"/>
          <a:sy n="125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46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8279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07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219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6751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499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552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9166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8669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109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408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D7033-37D6-46E6-A6B2-F7D3E0F13C0F}" type="datetimeFigureOut">
              <a:rPr lang="fr-FR" smtClean="0"/>
              <a:t>14/07/2025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51C26-027D-4E3A-BDD5-645133E1B9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922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2D98133-D4E0-A413-53F5-BC615AACFBED}"/>
              </a:ext>
            </a:extLst>
          </p:cNvPr>
          <p:cNvSpPr/>
          <p:nvPr/>
        </p:nvSpPr>
        <p:spPr>
          <a:xfrm>
            <a:off x="2630904" y="451768"/>
            <a:ext cx="2160000" cy="108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C00000"/>
                </a:solidFill>
              </a:rPr>
              <a:t>D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00AE4C4-86EF-246C-71E0-67CA395470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312" y="643686"/>
            <a:ext cx="114271" cy="77792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E5C2430-57B4-0306-9BDA-6BDCB07C4B0C}"/>
              </a:ext>
            </a:extLst>
          </p:cNvPr>
          <p:cNvSpPr/>
          <p:nvPr/>
        </p:nvSpPr>
        <p:spPr>
          <a:xfrm>
            <a:off x="4790904" y="451768"/>
            <a:ext cx="2160000" cy="108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70C0"/>
                </a:solidFill>
              </a:rPr>
              <a:t>U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DD74134-4A08-2EA0-4A84-FAA7D1818D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358" y="1254885"/>
            <a:ext cx="119574" cy="11497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8AAD0D0-EC67-206A-D742-6835B94932EF}"/>
              </a:ext>
            </a:extLst>
          </p:cNvPr>
          <p:cNvSpPr/>
          <p:nvPr/>
        </p:nvSpPr>
        <p:spPr>
          <a:xfrm>
            <a:off x="2630904" y="1531768"/>
            <a:ext cx="2160000" cy="4044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b="1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3F17FD-53F7-D951-1703-E3B551118E32}"/>
              </a:ext>
            </a:extLst>
          </p:cNvPr>
          <p:cNvSpPr/>
          <p:nvPr/>
        </p:nvSpPr>
        <p:spPr>
          <a:xfrm>
            <a:off x="4790904" y="1531768"/>
            <a:ext cx="2160000" cy="4044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108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B8C5B0-E441-82AA-5D24-85E5B8A941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D6342F8A-4969-D163-191A-6E923AD0C123}"/>
              </a:ext>
            </a:extLst>
          </p:cNvPr>
          <p:cNvGrpSpPr/>
          <p:nvPr/>
        </p:nvGrpSpPr>
        <p:grpSpPr>
          <a:xfrm>
            <a:off x="1315452" y="375568"/>
            <a:ext cx="7275096" cy="5918552"/>
            <a:chOff x="2630904" y="451768"/>
            <a:chExt cx="4320000" cy="512403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4C31941-5FD9-08E7-3FD0-EE264EB07D3D}"/>
                </a:ext>
              </a:extLst>
            </p:cNvPr>
            <p:cNvSpPr/>
            <p:nvPr/>
          </p:nvSpPr>
          <p:spPr>
            <a:xfrm>
              <a:off x="2630904" y="451768"/>
              <a:ext cx="2160000" cy="108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b="1" dirty="0">
                  <a:solidFill>
                    <a:srgbClr val="C00000"/>
                  </a:solidFill>
                </a:rPr>
                <a:t>D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424E489F-4C21-7950-E0DF-341A2890E9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0312" y="643686"/>
              <a:ext cx="114271" cy="77792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5700B73-5F4B-D87E-9078-8EA28CC51774}"/>
                </a:ext>
              </a:extLst>
            </p:cNvPr>
            <p:cNvSpPr/>
            <p:nvPr/>
          </p:nvSpPr>
          <p:spPr>
            <a:xfrm>
              <a:off x="4790904" y="451768"/>
              <a:ext cx="2160000" cy="108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b="1" dirty="0">
                  <a:solidFill>
                    <a:srgbClr val="0070C0"/>
                  </a:solidFill>
                </a:rPr>
                <a:t>U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DDA5016-E3B7-D871-1E5E-74B0EAB168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9358" y="1254885"/>
              <a:ext cx="119574" cy="114975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32239A3-C3F9-2F98-7126-EA5A39984A08}"/>
                </a:ext>
              </a:extLst>
            </p:cNvPr>
            <p:cNvSpPr/>
            <p:nvPr/>
          </p:nvSpPr>
          <p:spPr>
            <a:xfrm>
              <a:off x="2630904" y="1531768"/>
              <a:ext cx="2160000" cy="40440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40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8378E60-98C7-AD86-3E26-37D8EE718FC5}"/>
                </a:ext>
              </a:extLst>
            </p:cNvPr>
            <p:cNvSpPr/>
            <p:nvPr/>
          </p:nvSpPr>
          <p:spPr>
            <a:xfrm>
              <a:off x="4790904" y="1531768"/>
              <a:ext cx="2160000" cy="40440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40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0812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19074-9625-BDB6-ECCF-89F93A658E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F53D79B-22E0-4B60-19C0-C8571DA7BFBF}"/>
              </a:ext>
            </a:extLst>
          </p:cNvPr>
          <p:cNvSpPr/>
          <p:nvPr/>
        </p:nvSpPr>
        <p:spPr>
          <a:xfrm>
            <a:off x="3873000" y="695608"/>
            <a:ext cx="2160000" cy="108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C00000"/>
                </a:solidFill>
              </a:rPr>
              <a:t>D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9C1155F-29D2-A21B-AD8F-6DC74A3B8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408" y="887526"/>
            <a:ext cx="114271" cy="77792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6B4DD75-C43C-EFCA-5249-80EECCCC27A0}"/>
              </a:ext>
            </a:extLst>
          </p:cNvPr>
          <p:cNvSpPr/>
          <p:nvPr/>
        </p:nvSpPr>
        <p:spPr>
          <a:xfrm>
            <a:off x="6033000" y="695608"/>
            <a:ext cx="2160000" cy="108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70C0"/>
                </a:solidFill>
              </a:rPr>
              <a:t>U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AA2DE51-C554-084F-D22C-9AC40C9C83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454" y="1498725"/>
            <a:ext cx="119574" cy="11497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E35EF68-280D-035B-B5A7-CEAAEFD19B7D}"/>
              </a:ext>
            </a:extLst>
          </p:cNvPr>
          <p:cNvSpPr/>
          <p:nvPr/>
        </p:nvSpPr>
        <p:spPr>
          <a:xfrm>
            <a:off x="3873000" y="1775608"/>
            <a:ext cx="2160000" cy="4044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b="1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E127E2-75DF-258C-21C6-1284F3FD3C15}"/>
              </a:ext>
            </a:extLst>
          </p:cNvPr>
          <p:cNvSpPr/>
          <p:nvPr/>
        </p:nvSpPr>
        <p:spPr>
          <a:xfrm>
            <a:off x="6033000" y="1775608"/>
            <a:ext cx="2160000" cy="4044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b="1" dirty="0">
              <a:solidFill>
                <a:srgbClr val="C0000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2FD9A42-65D3-7A0B-8EFB-11AD2EA5DBAE}"/>
              </a:ext>
            </a:extLst>
          </p:cNvPr>
          <p:cNvSpPr/>
          <p:nvPr/>
        </p:nvSpPr>
        <p:spPr>
          <a:xfrm>
            <a:off x="1713000" y="695608"/>
            <a:ext cx="2160000" cy="10800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>
                <a:solidFill>
                  <a:srgbClr val="00B050"/>
                </a:solidFill>
              </a:rPr>
              <a:t>C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B7EEE3A-E094-54CC-67D2-A2A2E1FDAF85}"/>
              </a:ext>
            </a:extLst>
          </p:cNvPr>
          <p:cNvSpPr/>
          <p:nvPr/>
        </p:nvSpPr>
        <p:spPr>
          <a:xfrm>
            <a:off x="1713000" y="1775608"/>
            <a:ext cx="2160000" cy="40440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000" b="1" dirty="0">
              <a:solidFill>
                <a:srgbClr val="C00000"/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537A2F2-1242-200D-C24B-30FF7421C5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8651" y="899433"/>
            <a:ext cx="807247" cy="81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605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75A768-74BC-C83F-C2D7-CC4B21C043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80061CB4-DC4F-C740-8512-52D4AB2CBF7E}"/>
              </a:ext>
            </a:extLst>
          </p:cNvPr>
          <p:cNvGrpSpPr/>
          <p:nvPr/>
        </p:nvGrpSpPr>
        <p:grpSpPr>
          <a:xfrm>
            <a:off x="531900" y="390808"/>
            <a:ext cx="8825460" cy="5796632"/>
            <a:chOff x="1713000" y="695608"/>
            <a:chExt cx="6480000" cy="512403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48AA35F-A620-D20C-509A-5DA0621BC82C}"/>
                </a:ext>
              </a:extLst>
            </p:cNvPr>
            <p:cNvSpPr/>
            <p:nvPr/>
          </p:nvSpPr>
          <p:spPr>
            <a:xfrm>
              <a:off x="3873000" y="695608"/>
              <a:ext cx="2160000" cy="108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b="1" dirty="0">
                  <a:solidFill>
                    <a:srgbClr val="C00000"/>
                  </a:solidFill>
                </a:rPr>
                <a:t>D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9D6D8FE3-44FD-38EA-CD59-95E8160E8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2408" y="887526"/>
              <a:ext cx="114271" cy="77792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13FD00B-6A3D-B903-F52E-B35D4CCF1BB8}"/>
                </a:ext>
              </a:extLst>
            </p:cNvPr>
            <p:cNvSpPr/>
            <p:nvPr/>
          </p:nvSpPr>
          <p:spPr>
            <a:xfrm>
              <a:off x="6033000" y="695608"/>
              <a:ext cx="2160000" cy="108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b="1" dirty="0">
                  <a:solidFill>
                    <a:srgbClr val="0070C0"/>
                  </a:solidFill>
                </a:rPr>
                <a:t>U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37E3B271-677C-EBA4-95B3-A20FED04F84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1454" y="1498725"/>
              <a:ext cx="119574" cy="114975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6174055-5943-35D9-03E1-A1F593733B51}"/>
                </a:ext>
              </a:extLst>
            </p:cNvPr>
            <p:cNvSpPr/>
            <p:nvPr/>
          </p:nvSpPr>
          <p:spPr>
            <a:xfrm>
              <a:off x="3873000" y="1775608"/>
              <a:ext cx="2160000" cy="40440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4000" b="1" dirty="0">
                <a:solidFill>
                  <a:srgbClr val="C00000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F104B2-F993-D399-E4CF-0B78A15BB6E9}"/>
                </a:ext>
              </a:extLst>
            </p:cNvPr>
            <p:cNvSpPr/>
            <p:nvPr/>
          </p:nvSpPr>
          <p:spPr>
            <a:xfrm>
              <a:off x="6033000" y="1775608"/>
              <a:ext cx="2160000" cy="40440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4000" b="1" dirty="0">
                <a:solidFill>
                  <a:srgbClr val="C00000"/>
                </a:solidFill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34DF5406-F927-DA73-866F-3BB1B860A27C}"/>
                </a:ext>
              </a:extLst>
            </p:cNvPr>
            <p:cNvSpPr/>
            <p:nvPr/>
          </p:nvSpPr>
          <p:spPr>
            <a:xfrm>
              <a:off x="1713000" y="695608"/>
              <a:ext cx="2160000" cy="1080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4000" b="1" dirty="0">
                  <a:solidFill>
                    <a:srgbClr val="00B050"/>
                  </a:solidFill>
                </a:rPr>
                <a:t>C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BC7404B1-361B-C36D-29E9-D20B26661C0A}"/>
                </a:ext>
              </a:extLst>
            </p:cNvPr>
            <p:cNvSpPr/>
            <p:nvPr/>
          </p:nvSpPr>
          <p:spPr>
            <a:xfrm>
              <a:off x="1713000" y="1775608"/>
              <a:ext cx="2160000" cy="40440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4000" b="1" dirty="0">
                <a:solidFill>
                  <a:srgbClr val="C00000"/>
                </a:solidFill>
              </a:endParaRPr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AC71FA44-1903-1212-3D82-1B563FDEE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8651" y="899433"/>
              <a:ext cx="807247" cy="8108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8238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</TotalTime>
  <Words>10</Words>
  <Application>Microsoft Office PowerPoint</Application>
  <PresentationFormat>Format A4 (210 x 297 mm)</PresentationFormat>
  <Paragraphs>10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MH</dc:creator>
  <cp:lastModifiedBy>MH</cp:lastModifiedBy>
  <cp:revision>2</cp:revision>
  <dcterms:created xsi:type="dcterms:W3CDTF">2025-07-14T14:34:19Z</dcterms:created>
  <dcterms:modified xsi:type="dcterms:W3CDTF">2025-07-14T14:42:02Z</dcterms:modified>
</cp:coreProperties>
</file>